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92" d="100"/>
          <a:sy n="92" d="100"/>
        </p:scale>
        <p:origin x="30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0AD16D-D31A-479F-B022-E8D074506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46E9B8E-BF14-48FD-91B1-2078B03F16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A9FE3D-04CE-431C-B3E0-93D13AAF3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18A6C-E46E-48EE-9922-F63A8E3B2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8CDAD93-7075-4CDE-A7EE-08D44A39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3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F07349-9134-46BA-910E-29D2A83E8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54BC765-9870-490E-9148-6B17EAAC7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A767F0-DE89-49D9-92DB-61C3F526F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69DAC7-173B-4A08-A049-5C9587E6A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156F2E-5878-4CB7-9008-EC0230CF6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2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7C8EA9C-BE50-4DFD-88FB-AD01F8403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8FC52A2-E2EA-41FD-AF31-B92470A1D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13DD66-B1C1-4945-8BED-63CE08936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8A98AF-B5AE-4CAB-9AEB-270E4A39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041AF7-C5E8-4D89-B920-083C67A5B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5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05234B-9FBB-4200-9F29-ED9A8AA4F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BBA9BF-BE06-43D5-BF69-1E6AB0AF0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835EA9-3B8A-4AEF-9819-0C70EC56B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4B6FAF-5EE0-45FB-81D6-1CBD33E2E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488FD2-38F8-493E-B20C-9333B5874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1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898156-7C49-4B01-AC8E-898921729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2C5FCE-53BD-403F-9638-4E38FE418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C372BC-89DF-46D5-9251-D9A88A107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C41F87A-D646-4796-9663-844D7DE5D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E9450F-D796-4430-94AF-A991917AF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7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C027DB-FBF5-4A0F-A53B-FB0D23813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13BD683-5587-4103-9696-06F9D8AC8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682BF80-09C1-4E0E-9141-AD4018F3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FF629CE-D5CD-4879-B33A-2E3CF8CB0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74A38F2-2626-49BB-A891-4DD984B9E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8FF4D2F-8054-4AD5-8811-1E7EBF962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17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E2D1A8-BB49-413E-8915-C553A63D6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698C93B-2A28-465D-B8A6-40C82239C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22B6F0-3386-4385-A901-43505DD1B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5929931-A550-4D1B-9EAB-A71D0ABFB6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FD00002-2DCD-4DFB-8BFF-BBE89E30C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4FAA456-E73A-4D23-ACE4-17316BF88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44FE0F9-850C-47DD-9DE9-6F2D966D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685FD84-15DF-4071-ACAB-2FD1BA71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81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AA8C41-3FC9-44DB-BE3E-845205430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7714435-7597-4B81-AE13-A4DBB05E5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9FFE14A-E0F9-45F1-B7F0-090E9E964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0016FC8-C33E-4548-8140-9B5A44FB6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21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8CE2E4F-E684-4D86-B60A-3E83E8960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CB8868-7D46-43F4-B3B9-484A485BD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8BD0B47-3C48-4860-A735-05BEBDCA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7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8D0946-6F11-4841-9086-D1C3BD05C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90A974-35C1-4C77-8B44-CD7E051A8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5C0D3D-3E2A-471E-9807-DA8486820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EAF8C4-B8D2-4F5D-AE77-726E313E3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5648529-2AB6-4BC7-AF22-007DEFFA1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7B900C9-A4D8-42D6-BAE4-A9788C3B7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7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475051-7502-49FE-8DE5-F2C313277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B14C3D1-7F00-4E46-9BAB-399506E18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1744FE4-D4C1-4EA5-9085-02208EB62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8C62CB0-B071-40C3-8577-CF48C12B5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D5963E2-636E-4012-84E2-9D35B2921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DB868C-2727-485B-B961-B0BBCB8A4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1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FCBC6EB-88F6-4F58-89C0-890863569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0A1E221-9F04-466B-8528-B10D6C207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572495-721F-42E7-B341-D5549B13AD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EC282-83EB-4775-914C-E6A07A024CF9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E28097D-E2FB-470C-94E5-DB4994BF2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EF26B7-0D24-4E61-AD6C-AD439D87F4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CE6FB-2995-4AA2-B643-6F6587F83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1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BC04BC-FE32-4597-8C75-E4B71E6E6D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D9ECB98-6408-448C-8727-E33E9865DE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DB18414-B125-4207-8677-1D6CCF286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012" y="207818"/>
            <a:ext cx="9157988" cy="634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226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5B3F72-873F-4AD6-8A3E-3300C367A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C0A826D6-CE8B-4FEB-94F3-32C2B4EE62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2124" y="465513"/>
            <a:ext cx="10924551" cy="4721629"/>
          </a:xfrm>
        </p:spPr>
      </p:pic>
    </p:spTree>
    <p:extLst>
      <p:ext uri="{BB962C8B-B14F-4D97-AF65-F5344CB8AC3E}">
        <p14:creationId xmlns:p14="http://schemas.microsoft.com/office/powerpoint/2010/main" val="414904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B2E6B3-0609-4BCA-94F9-8D5CD73F2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2809702" y="1820485"/>
            <a:ext cx="6043352" cy="34913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263A4863-3413-4BC6-831C-5B7DC4832E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3052" y="698268"/>
            <a:ext cx="9922627" cy="5666873"/>
          </a:xfrm>
        </p:spPr>
      </p:pic>
    </p:spTree>
    <p:extLst>
      <p:ext uri="{BB962C8B-B14F-4D97-AF65-F5344CB8AC3E}">
        <p14:creationId xmlns:p14="http://schemas.microsoft.com/office/powerpoint/2010/main" val="1711198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0C53C7-AE91-446A-A160-3E64B1BF9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3E33ECBF-A0E9-4915-BEBE-A70FE184FC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419" y="500723"/>
            <a:ext cx="9684326" cy="6357277"/>
          </a:xfrm>
        </p:spPr>
      </p:pic>
    </p:spTree>
    <p:extLst>
      <p:ext uri="{BB962C8B-B14F-4D97-AF65-F5344CB8AC3E}">
        <p14:creationId xmlns:p14="http://schemas.microsoft.com/office/powerpoint/2010/main" val="881400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3A8DCA-9DEC-4769-A309-BBB0ACDC6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286" y="365125"/>
            <a:ext cx="7704513" cy="118935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00DB1749-92DF-420B-AC7A-EE7CB18823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0519" y="365125"/>
            <a:ext cx="9503281" cy="6172663"/>
          </a:xfrm>
        </p:spPr>
      </p:pic>
    </p:spTree>
    <p:extLst>
      <p:ext uri="{BB962C8B-B14F-4D97-AF65-F5344CB8AC3E}">
        <p14:creationId xmlns:p14="http://schemas.microsoft.com/office/powerpoint/2010/main" val="3313865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7C94F1-607B-425D-A2B2-AE8427597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8473"/>
            <a:ext cx="8663247" cy="40221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B9160EC6-6751-4121-9D0A-230C472F1D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5403" y="723207"/>
            <a:ext cx="10405153" cy="5037512"/>
          </a:xfrm>
        </p:spPr>
      </p:pic>
    </p:spTree>
    <p:extLst>
      <p:ext uri="{BB962C8B-B14F-4D97-AF65-F5344CB8AC3E}">
        <p14:creationId xmlns:p14="http://schemas.microsoft.com/office/powerpoint/2010/main" val="421573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E30B50B-5991-4738-84C8-FC2C4D97C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EAA13E79-F1F6-457E-8284-3349DFCEDE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8057" y="204531"/>
            <a:ext cx="9433560" cy="6189487"/>
          </a:xfrm>
        </p:spPr>
      </p:pic>
    </p:spTree>
    <p:extLst>
      <p:ext uri="{BB962C8B-B14F-4D97-AF65-F5344CB8AC3E}">
        <p14:creationId xmlns:p14="http://schemas.microsoft.com/office/powerpoint/2010/main" val="19916675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شاشة عريضة</PresentationFormat>
  <Paragraphs>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Maher</dc:creator>
  <cp:lastModifiedBy>Maher</cp:lastModifiedBy>
  <cp:revision>2</cp:revision>
  <dcterms:created xsi:type="dcterms:W3CDTF">2026-03-13T21:43:17Z</dcterms:created>
  <dcterms:modified xsi:type="dcterms:W3CDTF">2026-03-13T21:55:16Z</dcterms:modified>
</cp:coreProperties>
</file>